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Ten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Determination of focal lens by using matrix method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Apparatus:</a:t>
            </a:r>
          </a:p>
          <a:p>
            <a:pPr marL="0" lvl="0" indent="0">
              <a:buNone/>
            </a:pPr>
            <a:r>
              <a:rPr lang="en-US" sz="1800" dirty="0">
                <a:latin typeface="Gloucester MT Extra Condensed" panose="02030808020601010101" pitchFamily="18" charset="0"/>
              </a:rPr>
              <a:t>Optical bench, Convex Lens (+200 mm), Screen Paper grid pattern.</a:t>
            </a:r>
          </a:p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Theory</a:t>
            </a:r>
            <a:r>
              <a:rPr lang="en-US" sz="2400" b="1" u="heavy" dirty="0">
                <a:latin typeface="Gloucester MT Extra Condensed" panose="02030808020601010101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>
                <a:latin typeface="Gloucester MT Extra Condensed" panose="02030808020601010101" pitchFamily="18" charset="0"/>
              </a:rPr>
              <a:t>Ray transfer matrix analysis (also known as ABCD matrix analysis) is a type of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ray tracing</a:t>
            </a:r>
            <a:r>
              <a:rPr lang="en-US" sz="1800" dirty="0">
                <a:latin typeface="Gloucester MT Extra Condensed" panose="02030808020601010101" pitchFamily="18" charset="0"/>
              </a:rPr>
              <a:t> technique used in the design of some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optical systems</a:t>
            </a:r>
            <a:r>
              <a:rPr lang="en-US" sz="1800" dirty="0">
                <a:latin typeface="Gloucester MT Extra Condensed" panose="02030808020601010101" pitchFamily="18" charset="0"/>
              </a:rPr>
              <a:t>, particularly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lasers. </a:t>
            </a:r>
            <a:r>
              <a:rPr lang="en-US" sz="1800" dirty="0">
                <a:latin typeface="Gloucester MT Extra Condensed" panose="02030808020601010101" pitchFamily="18" charset="0"/>
              </a:rPr>
              <a:t>It involves the construction of a ray transfer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matrix</a:t>
            </a:r>
            <a:r>
              <a:rPr lang="en-US" sz="1800" dirty="0">
                <a:latin typeface="Gloucester MT Extra Condensed" panose="02030808020601010101" pitchFamily="18" charset="0"/>
              </a:rPr>
              <a:t> which describes the optical system; tracing of a light path through the system can then be performed by multiplying this matrix with a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vector representing </a:t>
            </a:r>
            <a:r>
              <a:rPr lang="en-US" sz="1800" dirty="0">
                <a:latin typeface="Gloucester MT Extra Condensed" panose="02030808020601010101" pitchFamily="18" charset="0"/>
              </a:rPr>
              <a:t>the 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light ray.</a:t>
            </a:r>
            <a:endParaRPr lang="en-US" sz="1800" dirty="0">
              <a:latin typeface="Gloucester MT Extra Condensed" panose="02030808020601010101" pitchFamily="18" charset="0"/>
            </a:endParaRPr>
          </a:p>
        </p:txBody>
      </p:sp>
      <p:pic>
        <p:nvPicPr>
          <p:cNvPr id="7" name="Picture 6" descr="C:\Users\lenovo pc\Desktop\New Microsoft PowerPoint Presentation 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87" y="4539175"/>
            <a:ext cx="3497580" cy="1744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246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53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Ten Determination of focal lens by using matrix method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2018-12-04T18:07:18Z</dcterms:modified>
</cp:coreProperties>
</file>